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0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495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0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2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03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2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6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5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4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8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2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1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11C952-9124-4BC7-B4F7-7E414D18D0F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35F6-2C1E-4F24-97FF-709D9303494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39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Vc-69M-UW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ircuits.io/circuits/4542261-motion-sensor-passloc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356" y="1181101"/>
            <a:ext cx="11506944" cy="673100"/>
          </a:xfrm>
        </p:spPr>
        <p:txBody>
          <a:bodyPr/>
          <a:lstStyle/>
          <a:p>
            <a:r>
              <a:rPr lang="en-US" sz="6000" dirty="0"/>
              <a:t>Motion Sensor Passcode 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056" y="5628279"/>
            <a:ext cx="8825658" cy="861420"/>
          </a:xfrm>
        </p:spPr>
        <p:txBody>
          <a:bodyPr/>
          <a:lstStyle/>
          <a:p>
            <a:pPr algn="r"/>
            <a:r>
              <a:rPr lang="en-US" dirty="0"/>
              <a:t>Nathan </a:t>
            </a:r>
            <a:r>
              <a:rPr lang="en-US" dirty="0" err="1"/>
              <a:t>copros</a:t>
            </a:r>
            <a:r>
              <a:rPr lang="en-US" dirty="0"/>
              <a:t> &amp; </a:t>
            </a:r>
            <a:r>
              <a:rPr lang="en-US" dirty="0" err="1"/>
              <a:t>muntabir</a:t>
            </a:r>
            <a:r>
              <a:rPr lang="en-US" dirty="0"/>
              <a:t> </a:t>
            </a:r>
            <a:r>
              <a:rPr lang="en-US" dirty="0" err="1"/>
              <a:t>choudhury</a:t>
            </a:r>
            <a:endParaRPr lang="en-US" dirty="0"/>
          </a:p>
        </p:txBody>
      </p:sp>
      <p:pic>
        <p:nvPicPr>
          <p:cNvPr id="1028" name="Picture 4" descr="Image result for physical passcode 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98" y="2006134"/>
            <a:ext cx="7061573" cy="3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6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1" y="1011518"/>
            <a:ext cx="9404723" cy="5325782"/>
          </a:xfrm>
        </p:spPr>
        <p:txBody>
          <a:bodyPr/>
          <a:lstStyle/>
          <a:p>
            <a:pPr algn="ctr"/>
            <a:r>
              <a:rPr lang="en-US" sz="5400" dirty="0"/>
              <a:t>Thank You</a:t>
            </a: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326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64996"/>
            <a:ext cx="8946541" cy="419548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Design a circuit that could be used as a passcode lock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motion sensors instead of push buttons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4-digit passcode with numbers from 1 to 4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Can’t have two same consecutive digit; 108 possibilities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This would prevent PIN hacks from </a:t>
            </a:r>
            <a:r>
              <a:rPr lang="en-US" dirty="0">
                <a:hlinkClick r:id="rId2"/>
              </a:rPr>
              <a:t>thermal signature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555 IC timers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Inverter Logic gates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AND Logic gates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 Logic gates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LED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10k</a:t>
            </a:r>
            <a:r>
              <a:rPr lang="el-GR" dirty="0"/>
              <a:t>Ω</a:t>
            </a:r>
            <a:r>
              <a:rPr lang="en-US" dirty="0"/>
              <a:t> and 1k</a:t>
            </a:r>
            <a:r>
              <a:rPr lang="el-GR" dirty="0"/>
              <a:t>Ω</a:t>
            </a:r>
            <a:r>
              <a:rPr lang="en-US" dirty="0"/>
              <a:t> Resistors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470µF and 10nF capacitors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PIR Motion sensors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30" y="1903096"/>
            <a:ext cx="1887380" cy="1887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87" y="1853248"/>
            <a:ext cx="2133601" cy="2133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9713" y="3740628"/>
            <a:ext cx="1299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555 IC timer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0986" y="3986849"/>
            <a:ext cx="1803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Logic gates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61" y="4397080"/>
            <a:ext cx="2762250" cy="1657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64336" y="6121843"/>
            <a:ext cx="227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PIR Motion Sensor</a:t>
            </a:r>
          </a:p>
        </p:txBody>
      </p:sp>
    </p:spTree>
    <p:extLst>
      <p:ext uri="{BB962C8B-B14F-4D97-AF65-F5344CB8AC3E}">
        <p14:creationId xmlns:p14="http://schemas.microsoft.com/office/powerpoint/2010/main" val="240360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555 IC timer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54418"/>
            <a:ext cx="8946541" cy="419548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Monostable mode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01" y="1853249"/>
            <a:ext cx="8568570" cy="4598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2861" y="2385616"/>
            <a:ext cx="2090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Formula:</a:t>
            </a:r>
          </a:p>
          <a:p>
            <a:endParaRPr lang="en-US" dirty="0"/>
          </a:p>
          <a:p>
            <a:r>
              <a:rPr lang="en-US" dirty="0"/>
              <a:t>T = 1.1 * R1 * C1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01" y="3841314"/>
            <a:ext cx="2530059" cy="181371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672861" y="5709144"/>
            <a:ext cx="2699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Truth table RS flip-flop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402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Motion Sensor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3771900" cy="3279913"/>
          </a:xfrm>
        </p:spPr>
      </p:pic>
      <p:sp>
        <p:nvSpPr>
          <p:cNvPr id="7" name="TextBox 6"/>
          <p:cNvSpPr txBox="1"/>
          <p:nvPr/>
        </p:nvSpPr>
        <p:spPr>
          <a:xfrm>
            <a:off x="5348472" y="1853248"/>
            <a:ext cx="591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Output 0V when no motion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Output around 3.3V when motion detected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8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608418"/>
            <a:ext cx="8946541" cy="489045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01" y="2425700"/>
            <a:ext cx="8293667" cy="40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9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PIR Motion Sensor doesn’t ground when no motion is detected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Solution: OR-</a:t>
            </a:r>
            <a:r>
              <a:rPr lang="en-US" dirty="0" err="1"/>
              <a:t>ing</a:t>
            </a:r>
            <a:r>
              <a:rPr lang="en-US" dirty="0"/>
              <a:t> the PIR with ground so OR gate provides ground or 5V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PIR outputs for several seconds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Solution: Waiting between each input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2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Execution</a:t>
            </a:r>
          </a:p>
        </p:txBody>
      </p:sp>
      <p:pic>
        <p:nvPicPr>
          <p:cNvPr id="4" name="Final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213943"/>
            <a:ext cx="9690100" cy="5028653"/>
          </a:xfrm>
        </p:spPr>
      </p:pic>
    </p:spTree>
    <p:extLst>
      <p:ext uri="{BB962C8B-B14F-4D97-AF65-F5344CB8AC3E}">
        <p14:creationId xmlns:p14="http://schemas.microsoft.com/office/powerpoint/2010/main" val="38510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Good way to prevent PIN hacks that use thermal signature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	Further Improvement: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Could be optimized with PIR motion sensor switch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Use Raspberry PI to optimize input analysis and detect two consecutive input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pic>
        <p:nvPicPr>
          <p:cNvPr id="2050" name="Picture 2" descr="http://i.ebayimg.com/00/s/MjI1WDIyNQ==/z/u-oAAOSwuMFUlv~x/$_35.JPG?set_id=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76" y="3189931"/>
            <a:ext cx="1522115" cy="15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91349" y="4712046"/>
            <a:ext cx="231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Motion Sensor Switch</a:t>
            </a:r>
          </a:p>
        </p:txBody>
      </p:sp>
    </p:spTree>
    <p:extLst>
      <p:ext uri="{BB962C8B-B14F-4D97-AF65-F5344CB8AC3E}">
        <p14:creationId xmlns:p14="http://schemas.microsoft.com/office/powerpoint/2010/main" val="481359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373</TotalTime>
  <Words>183</Words>
  <Application>Microsoft Office PowerPoint</Application>
  <PresentationFormat>Grand écran</PresentationFormat>
  <Paragraphs>55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Motion Sensor Passcode lock</vt:lpstr>
      <vt:lpstr>Introduction</vt:lpstr>
      <vt:lpstr>List of Components</vt:lpstr>
      <vt:lpstr>555 IC timer</vt:lpstr>
      <vt:lpstr>PIR Motion Sensor</vt:lpstr>
      <vt:lpstr>Design and Simulation</vt:lpstr>
      <vt:lpstr>Building Challenges</vt:lpstr>
      <vt:lpstr>Physical Execution</vt:lpstr>
      <vt:lpstr>Conclusion</vt:lpstr>
      <vt:lpstr>Thank You   Questions?</vt:lpstr>
    </vt:vector>
  </TitlesOfParts>
  <Company>Elizabethtown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Sensor Passcode lock</dc:title>
  <dc:creator>Copros, Nathan</dc:creator>
  <cp:lastModifiedBy>nathan</cp:lastModifiedBy>
  <cp:revision>13</cp:revision>
  <dcterms:created xsi:type="dcterms:W3CDTF">2017-04-30T17:45:30Z</dcterms:created>
  <dcterms:modified xsi:type="dcterms:W3CDTF">2017-05-01T04:44:33Z</dcterms:modified>
</cp:coreProperties>
</file>